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CAA2D-AC35-4D9D-8E21-30AB5BF7738D}" type="datetimeFigureOut">
              <a:rPr lang="zh-CN" altLang="en-US" smtClean="0"/>
              <a:t>2020/05/25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3C882-D0AC-4C38-87EB-FC2C2E00DC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067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3C882-D0AC-4C38-87EB-FC2C2E00DC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502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B2BBA-085C-4198-B2B0-D50E3813F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3323F7-F65C-4DCC-B317-23EE285EA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22209B-BBB9-4DBB-9B94-F6A802B4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9F4C-052E-439E-8303-751E3039D1ED}" type="datetimeFigureOut">
              <a:rPr lang="zh-CN" altLang="en-US" smtClean="0"/>
              <a:t>2020/05/25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E728CB-61AC-4FCE-8F7E-036B5C085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23EF7B-579E-427C-B2D9-5DD92C762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8D03-EB7C-4923-ACCE-A7D85A2A2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425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8A845-2408-425E-B3D8-0915BC3A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A0805D-405C-4352-9283-65629D185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503821-DC78-4BDB-B237-8F6BA3AE0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9F4C-052E-439E-8303-751E3039D1ED}" type="datetimeFigureOut">
              <a:rPr lang="zh-CN" altLang="en-US" smtClean="0"/>
              <a:t>2020/05/25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3601C8-CBCB-4C25-9F18-8BB3CF85B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93B967-9E3C-4F4F-BE53-FE8317B4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8D03-EB7C-4923-ACCE-A7D85A2A2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023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657A5AD-8814-4D2E-A6E5-A0D5C7AA9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D0378D-88AE-409A-8978-7A560F3E4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19E1D9-CB63-465F-81F8-BAF4604D2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9F4C-052E-439E-8303-751E3039D1ED}" type="datetimeFigureOut">
              <a:rPr lang="zh-CN" altLang="en-US" smtClean="0"/>
              <a:t>2020/05/25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D73895-BC7F-423F-ABB4-6F1B348A9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81813D-453E-4678-948D-E83A7BBFA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8D03-EB7C-4923-ACCE-A7D85A2A2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827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93BA9-A3B5-42CB-BCD1-5E95E2CBA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666367-9808-4208-BEC7-494E0626C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A5DEE-3E9B-4DB0-88C5-8339FD980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9F4C-052E-439E-8303-751E3039D1ED}" type="datetimeFigureOut">
              <a:rPr lang="zh-CN" altLang="en-US" smtClean="0"/>
              <a:t>2020/05/25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EB6D16-B4FE-4181-8F34-B37A8D0A6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2049AC-6C2B-43E3-B454-6184CEE13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8D03-EB7C-4923-ACCE-A7D85A2A2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10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4201E-8140-4D3D-98E4-798CD0735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D1FE5B-1996-4D61-A63F-505C4C572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E705C9-38A8-47FF-BB52-D967B1A23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9F4C-052E-439E-8303-751E3039D1ED}" type="datetimeFigureOut">
              <a:rPr lang="zh-CN" altLang="en-US" smtClean="0"/>
              <a:t>2020/05/25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42A66F-2C18-4095-8513-E1FE72679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E5EEFF-84EE-4D36-BB7C-34067595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8D03-EB7C-4923-ACCE-A7D85A2A2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61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BC58E-30FC-4D78-83B7-4780AC47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1A7175-C359-42D8-A7B7-29C48F53D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7CD090-4A32-4AA2-9FA7-848FDB1D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6C40F2-CA7A-49BB-BC2E-9CD312DC9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9F4C-052E-439E-8303-751E3039D1ED}" type="datetimeFigureOut">
              <a:rPr lang="zh-CN" altLang="en-US" smtClean="0"/>
              <a:t>2020/05/25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4D2B94-7B22-4E70-81C8-1B1DCBB1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CACD4F-B3D7-4CD0-B807-3D5E1817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8D03-EB7C-4923-ACCE-A7D85A2A2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53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48A2F-0195-4F73-B078-0ABB782F8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B89FAF-CA48-45CF-88DA-5C124D627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BDE5E7-46CB-41F5-A6FF-755E24A9A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DCDDEA6-5D95-490E-B30E-A9DF3A997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1C1E1B7-C65A-4226-8CD8-AE1377ED1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2D22047-F47A-44B5-BBA8-D79CED2B4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9F4C-052E-439E-8303-751E3039D1ED}" type="datetimeFigureOut">
              <a:rPr lang="zh-CN" altLang="en-US" smtClean="0"/>
              <a:t>2020/05/25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C8FD732-9F79-486D-AEAD-36F5D0E0A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B43448-2A31-47C5-BF46-8AF039877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8D03-EB7C-4923-ACCE-A7D85A2A2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298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D0711-5E5E-46BC-9433-1F6EE8F25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5722D3-2EC5-4448-A625-6585318F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9F4C-052E-439E-8303-751E3039D1ED}" type="datetimeFigureOut">
              <a:rPr lang="zh-CN" altLang="en-US" smtClean="0"/>
              <a:t>2020/05/25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B3D85D-8FF4-498F-9BF7-62A5B7DD0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9A4C07-9090-4D5B-AE96-8C49E8DD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8D03-EB7C-4923-ACCE-A7D85A2A2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99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21810F-0C94-4E13-9884-28DDB66D1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9F4C-052E-439E-8303-751E3039D1ED}" type="datetimeFigureOut">
              <a:rPr lang="zh-CN" altLang="en-US" smtClean="0"/>
              <a:t>2020/05/25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AA940B-577F-4A37-A683-66C0147CC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12D554-5796-4193-9918-7F02E5AB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8D03-EB7C-4923-ACCE-A7D85A2A2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45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C79A8F-1346-4D73-A0E8-7ACB8CBD5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ECA074-E0F9-4EBC-8242-476A3A84C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FB200B-24E0-48F3-9E5E-ED1C01BC5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47C269-9105-4F32-9B41-643038EA6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9F4C-052E-439E-8303-751E3039D1ED}" type="datetimeFigureOut">
              <a:rPr lang="zh-CN" altLang="en-US" smtClean="0"/>
              <a:t>2020/05/25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693D4B-C11C-4A69-9F48-D3522EAA5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0BCE6A-3323-43DC-A4FF-01700B97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8D03-EB7C-4923-ACCE-A7D85A2A2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083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52DD1-0DD0-44E8-B2D5-6393DBF1B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BE48F4B-FF0C-4DBC-97C5-A09B86284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792D9D-8036-46EA-ADC8-219B54494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51A2FE-67D2-44AF-B30D-C33BACE2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9F4C-052E-439E-8303-751E3039D1ED}" type="datetimeFigureOut">
              <a:rPr lang="zh-CN" altLang="en-US" smtClean="0"/>
              <a:t>2020/05/25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273C1B-F52B-4526-A0A6-D454760A0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D45407-638F-435B-9F4D-B259461E3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8D03-EB7C-4923-ACCE-A7D85A2A2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43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34BC33-7449-4E68-B09D-9FEF4B1F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49BC4C-AD28-4E71-8E4C-AACD80EFB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129631-F8EF-4EEA-B4B6-22779C18A4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A9F4C-052E-439E-8303-751E3039D1ED}" type="datetimeFigureOut">
              <a:rPr lang="zh-CN" altLang="en-US" smtClean="0"/>
              <a:t>2020/05/25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0DAE21-4E83-49C2-AA8B-3E505A4F6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A9C845-4075-4968-B733-BCC5D21E0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48D03-EB7C-4923-ACCE-A7D85A2A2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43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022B778-C6DF-49CC-AE1B-2843BD7551CC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996205C-B7DA-42F4-8FD5-7D0161FEA3D2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DD58DDF-142D-45F2-886C-F3E0E45234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3" r="18403"/>
          <a:stretch/>
        </p:blipFill>
        <p:spPr>
          <a:xfrm>
            <a:off x="5057536" y="0"/>
            <a:ext cx="7125248" cy="5015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663A35A-1A5A-465A-92A2-BF8FDE9EABAC}"/>
                  </a:ext>
                </a:extLst>
              </p:cNvPr>
              <p:cNvSpPr txBox="1"/>
              <p:nvPr/>
            </p:nvSpPr>
            <p:spPr>
              <a:xfrm>
                <a:off x="416560" y="1496760"/>
                <a:ext cx="4640976" cy="4366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图中一个红色点，一个绿色点，九个蓝色点，九个橙色点共二十个点构成一个原胞，格点编号为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至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19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图中实线和虚线分别代表原胞内部和原胞之间的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sSubSup>
                      <m:sSub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ϯ</m:t>
                        </m:r>
                      </m:sup>
                    </m:sSubSup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=−1/</m:t>
                    </m:r>
                    <m:sSubSup>
                      <m:sSub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表示第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个格点到第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个格点的距离，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是自旋指标。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663A35A-1A5A-465A-92A2-BF8FDE9EA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" y="1496760"/>
                <a:ext cx="4640976" cy="4366901"/>
              </a:xfrm>
              <a:prstGeom prst="rect">
                <a:avLst/>
              </a:prstGeom>
              <a:blipFill>
                <a:blip r:embed="rId3"/>
                <a:stretch>
                  <a:fillRect l="-1706" t="-559" r="-5249" b="-1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26724FFC-6778-4B6C-B4C4-7CFD281A7839}"/>
              </a:ext>
            </a:extLst>
          </p:cNvPr>
          <p:cNvGrpSpPr/>
          <p:nvPr/>
        </p:nvGrpSpPr>
        <p:grpSpPr>
          <a:xfrm>
            <a:off x="7458638" y="4399278"/>
            <a:ext cx="4652082" cy="2369299"/>
            <a:chOff x="7235118" y="4236718"/>
            <a:chExt cx="4652082" cy="2369299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53E0055-BB9A-4282-B9D8-BCF5A5EA1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11" b="51472"/>
            <a:stretch/>
          </p:blipFill>
          <p:spPr>
            <a:xfrm>
              <a:off x="9605025" y="4318126"/>
              <a:ext cx="2282175" cy="228789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2A1C99F-2641-4621-9AB6-A176498DC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29" t="50000"/>
            <a:stretch/>
          </p:blipFill>
          <p:spPr>
            <a:xfrm>
              <a:off x="7235118" y="4236718"/>
              <a:ext cx="2358900" cy="2369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2312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02FAC2-7843-4496-8D51-9AE7050E1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940"/>
            <a:ext cx="9720000" cy="43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91E864-9862-4969-9B9D-68D72CB98E83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D906C92-AD55-486E-B168-D251BFE299FF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EB12282-CEE6-4B37-8BCF-3C0C1AE7FC72}"/>
              </a:ext>
            </a:extLst>
          </p:cNvPr>
          <p:cNvSpPr txBox="1"/>
          <p:nvPr/>
        </p:nvSpPr>
        <p:spPr>
          <a:xfrm>
            <a:off x="1070388" y="5042258"/>
            <a:ext cx="5675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U=6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时各格点的局域态密度，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sub-figure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上的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与原胞内格点编号相对应，红色虚线对应半满时的化学势位置。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DE8A60-236D-4535-8143-F299D4C6C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280" y="3502401"/>
            <a:ext cx="3953184" cy="333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7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42CF3DB-81AD-41A1-897B-3152ED388162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7661E26-83F3-461C-B84E-88CC5D278A51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58639FD-B1AD-48E7-92AA-83598D33559A}"/>
                  </a:ext>
                </a:extLst>
              </p:cNvPr>
              <p:cNvSpPr txBox="1"/>
              <p:nvPr/>
            </p:nvSpPr>
            <p:spPr>
              <a:xfrm>
                <a:off x="1915160" y="865211"/>
                <a:ext cx="8402320" cy="892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/>
                  <a:t>Hopping</a:t>
                </a:r>
                <a:r>
                  <a:rPr lang="zh-CN" altLang="en-US" sz="2400" dirty="0"/>
                  <a:t>取随机值时态密度随着</a:t>
                </a:r>
                <a:r>
                  <a:rPr lang="en-US" altLang="zh-CN" sz="2400" dirty="0"/>
                  <a:t>U</a:t>
                </a:r>
                <a:r>
                  <a:rPr lang="zh-CN" altLang="en-US" sz="2400" dirty="0"/>
                  <a:t>的变化</a:t>
                </a:r>
                <a:endParaRPr lang="en-US" altLang="zh-CN" sz="24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𝒓𝒂𝒏𝒅𝒐𝒎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，其中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[0.95, 1.05)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之间随机取值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58639FD-B1AD-48E7-92AA-83598D335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160" y="865211"/>
                <a:ext cx="8402320" cy="892809"/>
              </a:xfrm>
              <a:prstGeom prst="rect">
                <a:avLst/>
              </a:prstGeom>
              <a:blipFill>
                <a:blip r:embed="rId2"/>
                <a:stretch>
                  <a:fillRect t="-4795" r="-145" b="-10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DF52A240-D4EC-419A-9EF7-164726EF3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0" y="1738972"/>
            <a:ext cx="11520000" cy="5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47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62FDD4-2E97-4ECA-BC5C-F89E1C86AB23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DE4E6FD-91FD-45A8-8C03-C45F43951BD9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A922FF1-4A96-4711-A721-09AEA8400B64}"/>
                  </a:ext>
                </a:extLst>
              </p:cNvPr>
              <p:cNvSpPr txBox="1"/>
              <p:nvPr/>
            </p:nvSpPr>
            <p:spPr>
              <a:xfrm>
                <a:off x="1915160" y="865211"/>
                <a:ext cx="8402320" cy="892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/>
                  <a:t>Hopping</a:t>
                </a:r>
                <a:r>
                  <a:rPr lang="zh-CN" altLang="en-US" sz="2400" dirty="0"/>
                  <a:t>取随机值时态密度随着</a:t>
                </a:r>
                <a:r>
                  <a:rPr lang="en-US" altLang="zh-CN" sz="2400" dirty="0"/>
                  <a:t>U</a:t>
                </a:r>
                <a:r>
                  <a:rPr lang="zh-CN" altLang="en-US" sz="2400" dirty="0"/>
                  <a:t>的变化</a:t>
                </a:r>
                <a:endParaRPr lang="en-US" altLang="zh-CN" sz="24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𝒓𝒂𝒏𝒅𝒐𝒎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，其中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[0.7, 1.3)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之间随机取值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A922FF1-4A96-4711-A721-09AEA8400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160" y="865211"/>
                <a:ext cx="8402320" cy="892809"/>
              </a:xfrm>
              <a:prstGeom prst="rect">
                <a:avLst/>
              </a:prstGeom>
              <a:blipFill>
                <a:blip r:embed="rId2"/>
                <a:stretch>
                  <a:fillRect t="-4795" b="-10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BF736B9-566D-4A91-B220-02793B2F9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84" y="1758020"/>
            <a:ext cx="11520000" cy="5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5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6BE1781-34FB-4C68-ACD8-D3538CECB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51" y="2956552"/>
            <a:ext cx="8778258" cy="39014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19E8BFC-12B3-4101-91AE-BBE49EC1B608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B893745-4099-4A03-BE9D-49AC78C0838A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544AAA7-D41F-4A3B-834A-A33E233208E1}"/>
                  </a:ext>
                </a:extLst>
              </p:cNvPr>
              <p:cNvSpPr txBox="1"/>
              <p:nvPr/>
            </p:nvSpPr>
            <p:spPr>
              <a:xfrm>
                <a:off x="2621280" y="821501"/>
                <a:ext cx="6451600" cy="2140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蓝线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=−1/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=6.0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橙线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rand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𝑜𝑚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=6.0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∈[0.95, 1.05)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绿线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rand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𝑜𝑚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=6.0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∈[0.9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rand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𝑜𝑚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=6.0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紫线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rand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𝑜𝑚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=6.0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绛红线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rand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𝑜𝑚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=6.0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品红线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rand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𝑜𝑚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=6.0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544AAA7-D41F-4A3B-834A-A33E23320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0" y="821501"/>
                <a:ext cx="6451600" cy="2140330"/>
              </a:xfrm>
              <a:prstGeom prst="rect">
                <a:avLst/>
              </a:prstGeom>
              <a:blipFill>
                <a:blip r:embed="rId3"/>
                <a:stretch>
                  <a:fillRect l="-378" t="-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318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90702DC-96D6-4D61-AD30-818DEFE354BD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09C50A6-BCE2-41D0-BF9E-9F43D7849648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D0A86E2-3B6C-4341-9556-407820C88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31" y="1738000"/>
            <a:ext cx="11520000" cy="51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8AA689-B990-4068-B955-41D1AE155C66}"/>
                  </a:ext>
                </a:extLst>
              </p:cNvPr>
              <p:cNvSpPr/>
              <p:nvPr/>
            </p:nvSpPr>
            <p:spPr>
              <a:xfrm>
                <a:off x="2361501" y="845191"/>
                <a:ext cx="7691059" cy="892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rand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𝑜𝑚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=6.0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∈[0.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1.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时取五组随机值的结果对比，取不同随机值时态密度大体相同。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8AA689-B990-4068-B955-41D1AE155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501" y="845191"/>
                <a:ext cx="7691059" cy="892809"/>
              </a:xfrm>
              <a:prstGeom prst="rect">
                <a:avLst/>
              </a:prstGeom>
              <a:blipFill>
                <a:blip r:embed="rId3"/>
                <a:stretch>
                  <a:fillRect l="-1189" t="-6164" r="-2694" b="-15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71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FB0780F-143C-4AFB-A7F3-1820A1C2341D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Tight-Binding model for Phase3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9C33275-42BF-4DD9-A78D-06C9BEBF335B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48AA03DD-2935-4E58-8F88-06A448A70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144" y="2566051"/>
            <a:ext cx="7920000" cy="3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66E005-AB5F-4616-B731-4473EA6D3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797556"/>
            <a:ext cx="4319983" cy="604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AF20940-E106-4B00-88AD-92AB7B68DEB4}"/>
              </a:ext>
            </a:extLst>
          </p:cNvPr>
          <p:cNvSpPr txBox="1"/>
          <p:nvPr/>
        </p:nvSpPr>
        <p:spPr>
          <a:xfrm>
            <a:off x="5270377" y="1368941"/>
            <a:ext cx="5955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紧束缚模型的能带以及总的态密度，图中红色虚线对应着半满时的化学势位置。从图中可以看出系统是一个能带绝缘体。</a:t>
            </a:r>
          </a:p>
        </p:txBody>
      </p:sp>
    </p:spTree>
    <p:extLst>
      <p:ext uri="{BB962C8B-B14F-4D97-AF65-F5344CB8AC3E}">
        <p14:creationId xmlns:p14="http://schemas.microsoft.com/office/powerpoint/2010/main" val="723667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FE20FE3-CBEB-4E13-85C2-FD931AA3287A}"/>
              </a:ext>
            </a:extLst>
          </p:cNvPr>
          <p:cNvCxnSpPr>
            <a:cxnSpLocks/>
          </p:cNvCxnSpPr>
          <p:nvPr/>
        </p:nvCxnSpPr>
        <p:spPr>
          <a:xfrm flipV="1">
            <a:off x="-6816" y="745768"/>
            <a:ext cx="54000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523F53BA-3007-4E3F-B470-F9136EB58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22" y="0"/>
            <a:ext cx="7695000" cy="34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422161-9D64-4427-8333-8CD9FB036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711" y="3428996"/>
            <a:ext cx="7695000" cy="342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087CAC2-E397-499B-A639-BC87DE2AA738}"/>
              </a:ext>
            </a:extLst>
          </p:cNvPr>
          <p:cNvSpPr txBox="1"/>
          <p:nvPr/>
        </p:nvSpPr>
        <p:spPr>
          <a:xfrm>
            <a:off x="505088" y="775058"/>
            <a:ext cx="353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紧束缚模型各格点的局域态密度，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sub-figure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上的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与原胞内格点编号相对应，红色虚线对应半满时的化学势位置。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49F45D-E8D2-47F7-9A67-2ADBF37D0FC5}"/>
              </a:ext>
            </a:extLst>
          </p:cNvPr>
          <p:cNvSpPr txBox="1"/>
          <p:nvPr/>
        </p:nvSpPr>
        <p:spPr>
          <a:xfrm>
            <a:off x="288671" y="70148"/>
            <a:ext cx="3907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LDOS of Phase3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849B48D-49C5-4E99-B4F2-34F92D36C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88" y="2159859"/>
            <a:ext cx="3619871" cy="45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0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EA94554-4231-4CCA-B6F1-67AD9BF2C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4" y="1578000"/>
            <a:ext cx="11880000" cy="528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A8FDBA-5A80-45BB-8768-7F01AAC94AFE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8EFA69F-8130-4F2A-9F1B-2D4BE0888B47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FC28422-6D7E-4A36-A2D8-35E288319F13}"/>
              </a:ext>
            </a:extLst>
          </p:cNvPr>
          <p:cNvSpPr txBox="1"/>
          <p:nvPr/>
        </p:nvSpPr>
        <p:spPr>
          <a:xfrm>
            <a:off x="1021080" y="876720"/>
            <a:ext cx="10149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态密度随着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的变化，每一个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所对应的化学势均已平移到横坐标为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的位置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U=6.0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时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Gap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大小大约是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2.31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左右</a:t>
            </a:r>
          </a:p>
        </p:txBody>
      </p:sp>
    </p:spTree>
    <p:extLst>
      <p:ext uri="{BB962C8B-B14F-4D97-AF65-F5344CB8AC3E}">
        <p14:creationId xmlns:p14="http://schemas.microsoft.com/office/powerpoint/2010/main" val="60445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0C19E77-311E-4159-AE92-10C34533DBF8}"/>
              </a:ext>
            </a:extLst>
          </p:cNvPr>
          <p:cNvCxnSpPr>
            <a:cxnSpLocks/>
          </p:cNvCxnSpPr>
          <p:nvPr/>
        </p:nvCxnSpPr>
        <p:spPr>
          <a:xfrm flipV="1">
            <a:off x="-6816" y="745768"/>
            <a:ext cx="54000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D17891C-814B-4887-B7C9-0ABEEF75D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00" y="3429000"/>
            <a:ext cx="7695000" cy="34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C81910-F91D-4BE3-9AEB-CEFB216EE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00" y="9000"/>
            <a:ext cx="7695000" cy="342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2B14597-3FFE-4E5E-AAC0-13599CB79043}"/>
              </a:ext>
            </a:extLst>
          </p:cNvPr>
          <p:cNvSpPr txBox="1"/>
          <p:nvPr/>
        </p:nvSpPr>
        <p:spPr>
          <a:xfrm>
            <a:off x="288671" y="70148"/>
            <a:ext cx="3907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LDOS of Phase3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52A461-8194-441C-8FB3-6ADFC589804B}"/>
              </a:ext>
            </a:extLst>
          </p:cNvPr>
          <p:cNvSpPr txBox="1"/>
          <p:nvPr/>
        </p:nvSpPr>
        <p:spPr>
          <a:xfrm>
            <a:off x="647254" y="775058"/>
            <a:ext cx="3606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U=6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时各格点的局域态密度，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sub-figure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上的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与原胞内格点编号相对应，橙色虚线对应半满时的化学势位置。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162CC1-17A1-4EE9-B5D0-2AA95B016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55" y="2152730"/>
            <a:ext cx="3606566" cy="45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51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776500C-B2F5-4D96-BD8E-84B4C6BEC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480" y="1663748"/>
            <a:ext cx="4297689" cy="38404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7AB9D9F-E625-44C1-8D57-ECD86A376E41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C7D048B-B1B7-48E1-BA15-32C230F5860B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7C12E66-9F1C-4A1B-BCD1-4EA74E7F4670}"/>
                  </a:ext>
                </a:extLst>
              </p:cNvPr>
              <p:cNvSpPr txBox="1"/>
              <p:nvPr/>
            </p:nvSpPr>
            <p:spPr>
              <a:xfrm>
                <a:off x="110816" y="1380504"/>
                <a:ext cx="3657600" cy="4406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图中一个红色点，十二个黑色点共十三个点构成一个原胞，格点编号为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至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12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图中的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hopping(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实线和虚线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sSubSup>
                      <m:sSub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ϯ</m:t>
                        </m:r>
                      </m:sup>
                    </m:sSubSup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=−1/</m:t>
                    </m:r>
                    <m:sSubSup>
                      <m:sSub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表示第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个格点到第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个格点的距离，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为自旋指标。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7C12E66-9F1C-4A1B-BCD1-4EA74E7F4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6" y="1380504"/>
                <a:ext cx="3657600" cy="4406976"/>
              </a:xfrm>
              <a:prstGeom prst="rect">
                <a:avLst/>
              </a:prstGeom>
              <a:blipFill>
                <a:blip r:embed="rId3"/>
                <a:stretch>
                  <a:fillRect l="-2167" t="-553" r="-1833" b="-17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B1BAEBE2-A15F-4A5B-92BF-813F94E0BA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20"/>
          <a:stretch/>
        </p:blipFill>
        <p:spPr>
          <a:xfrm>
            <a:off x="7829161" y="1468319"/>
            <a:ext cx="4353623" cy="423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53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6CD4F17-50BE-473F-853C-C72176DCB900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EDE9936-87B8-4103-A5DA-CC3B99959333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863CD3B-F9A5-4BA5-A2B5-3496C90D5AA3}"/>
              </a:ext>
            </a:extLst>
          </p:cNvPr>
          <p:cNvSpPr txBox="1"/>
          <p:nvPr/>
        </p:nvSpPr>
        <p:spPr>
          <a:xfrm>
            <a:off x="5270377" y="1368941"/>
            <a:ext cx="5955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紧束缚模型的能带以及总的态密度，图中红色虚线对应着半满时的化学势位置。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A9ACFAB-862D-4560-9BC7-E64771155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259" y="2415656"/>
            <a:ext cx="8009525" cy="35597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6E74949-C636-4B14-A2E5-1DB8B87D7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843783"/>
            <a:ext cx="4314656" cy="60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46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407D4FA-D27A-44AE-88E8-D9518A135D4E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B3FE6B5-164B-4724-93F1-8B4368E03DC1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132B66A4-D3D1-4FA5-A194-BCE918B77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796940"/>
            <a:ext cx="9681212" cy="430276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066328A-802D-4339-9ED2-EAF95D9BC003}"/>
              </a:ext>
            </a:extLst>
          </p:cNvPr>
          <p:cNvSpPr txBox="1"/>
          <p:nvPr/>
        </p:nvSpPr>
        <p:spPr>
          <a:xfrm>
            <a:off x="380179" y="5143815"/>
            <a:ext cx="5471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紧束缚模型各格点的局域态密度，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sub-figure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上的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与原胞内格点编号相对应，红色虚线对应半满时的化学势位置。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91702C3-D090-462C-894B-2A9BF38C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0" y="3499799"/>
            <a:ext cx="4165600" cy="335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01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B63DA0-ECAB-46AF-B0A7-094CF7645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1" y="1738000"/>
            <a:ext cx="11520000" cy="5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D936B7-76B1-48AF-8FBD-64EB23782508}"/>
              </a:ext>
            </a:extLst>
          </p:cNvPr>
          <p:cNvSpPr txBox="1"/>
          <p:nvPr/>
        </p:nvSpPr>
        <p:spPr>
          <a:xfrm>
            <a:off x="4191" y="100628"/>
            <a:ext cx="121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Phase1 and Phase2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11CD436-E0BC-43B5-83C0-04B1D3281DF0}"/>
              </a:ext>
            </a:extLst>
          </p:cNvPr>
          <p:cNvCxnSpPr>
            <a:cxnSpLocks/>
          </p:cNvCxnSpPr>
          <p:nvPr/>
        </p:nvCxnSpPr>
        <p:spPr>
          <a:xfrm flipV="1">
            <a:off x="-6816" y="771949"/>
            <a:ext cx="121896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3EC71C7-CBBC-4DA5-93CE-4B864D5EE131}"/>
              </a:ext>
            </a:extLst>
          </p:cNvPr>
          <p:cNvSpPr txBox="1"/>
          <p:nvPr/>
        </p:nvSpPr>
        <p:spPr>
          <a:xfrm>
            <a:off x="1355631" y="919499"/>
            <a:ext cx="10094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态密度随着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的变化，每一个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所对应的化学势均已平移到横坐标为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的位置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U=6.0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时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Gap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大小大约是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3.84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左右</a:t>
            </a:r>
          </a:p>
        </p:txBody>
      </p:sp>
    </p:spTree>
    <p:extLst>
      <p:ext uri="{BB962C8B-B14F-4D97-AF65-F5344CB8AC3E}">
        <p14:creationId xmlns:p14="http://schemas.microsoft.com/office/powerpoint/2010/main" val="517819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691</Words>
  <Application>Microsoft Office PowerPoint</Application>
  <PresentationFormat>宽屏</PresentationFormat>
  <Paragraphs>41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等线</vt:lpstr>
      <vt:lpstr>等线 Light</vt:lpstr>
      <vt:lpstr>宋体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shiphys wang</dc:creator>
  <cp:lastModifiedBy>shiphys wang</cp:lastModifiedBy>
  <cp:revision>109</cp:revision>
  <dcterms:created xsi:type="dcterms:W3CDTF">2020-05-22T23:52:32Z</dcterms:created>
  <dcterms:modified xsi:type="dcterms:W3CDTF">2020-05-25T01:32:15Z</dcterms:modified>
</cp:coreProperties>
</file>